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323" r:id="rId3"/>
    <p:sldId id="335" r:id="rId4"/>
    <p:sldId id="334" r:id="rId5"/>
    <p:sldId id="324" r:id="rId6"/>
    <p:sldId id="325" r:id="rId7"/>
    <p:sldId id="326" r:id="rId8"/>
    <p:sldId id="329" r:id="rId9"/>
    <p:sldId id="327" r:id="rId10"/>
    <p:sldId id="328" r:id="rId11"/>
    <p:sldId id="331" r:id="rId12"/>
    <p:sldId id="333" r:id="rId13"/>
    <p:sldId id="332" r:id="rId14"/>
    <p:sldId id="33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68" autoAdjust="0"/>
    <p:restoredTop sz="94660"/>
  </p:normalViewPr>
  <p:slideViewPr>
    <p:cSldViewPr snapToGrid="0">
      <p:cViewPr varScale="1">
        <p:scale>
          <a:sx n="85" d="100"/>
          <a:sy n="85" d="100"/>
        </p:scale>
        <p:origin x="57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F19F7-8C25-421B-8686-6F54E0FEEB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F069C9-705A-4B23-BE0F-216D7AEF9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B151B9-307E-42A3-8E13-1F632C1F92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5DCE-A38E-43C5-B7F1-C0AB8D2473F6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D024-9F17-41A7-BAF9-633668439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CFAD92-3FC4-48C3-A27B-2A66EBE2A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BE66-5BCA-401B-8C4D-0BCAC298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545136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EC174-A5BD-4BE7-BFA2-8FCBF90B5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6B5BD6-9F0D-480E-B12E-1C4412A70A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354DA-F528-417F-9476-FF94CE25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5DCE-A38E-43C5-B7F1-C0AB8D2473F6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A1842-68DA-4C01-95D3-015FB78D4B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5799C-BE32-4E47-BD64-EE4C53AE9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BE66-5BCA-401B-8C4D-0BCAC298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648504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9B553F-E7E0-4D38-ABB9-DEAE004243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376657-7944-4B17-92D0-D3266E10F4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AA2E7-1F5C-46DB-B076-BBD063B7D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5DCE-A38E-43C5-B7F1-C0AB8D2473F6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C3FF1E-66D1-4980-B905-F9090520C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81E42-6A41-4AC9-8B99-56C0C21DB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BE66-5BCA-401B-8C4D-0BCAC298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67518"/>
      </p:ext>
    </p:extLst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83235-8CAD-4A3E-93A0-F6A0A1A27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18AEC-DFDD-4187-B634-68C7D63DA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06995-B27F-4C98-9C94-B486DF2B9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5DCE-A38E-43C5-B7F1-C0AB8D2473F6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34FBFF-87C3-4CAC-91B0-29E9DF2F4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F58501-19EC-4451-92BF-C5BF0B8E3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BE66-5BCA-401B-8C4D-0BCAC298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61839"/>
      </p:ext>
    </p:extLst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D69B8-2A74-4A5A-B845-91C0E27B0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04B942-2E44-4FB9-8FFD-EA8D6FEBDD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AC8A48-8062-4AEC-A48A-667EDF835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5DCE-A38E-43C5-B7F1-C0AB8D2473F6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AB9190-5449-4E81-A77C-D9423247A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97AF75-17E5-44DA-B940-419814BC0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BE66-5BCA-401B-8C4D-0BCAC298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63532"/>
      </p:ext>
    </p:extLst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E995F-80BE-4021-88F2-964636B28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B12E7-FB26-4641-953D-65D6852EE2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DAE05F-96A9-4EB7-A138-3325318BCB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7F3100-7F65-42E1-8B62-3AE627FDA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5DCE-A38E-43C5-B7F1-C0AB8D2473F6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522108-CC64-4612-B60C-5A88D7DB7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6EC97D-FF77-4CE7-BF46-CF1365CAB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BE66-5BCA-401B-8C4D-0BCAC298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31576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84821-6DF6-4BAF-A068-D897FD951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00E0E-50E9-42B0-BB41-DB54D5D3A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847D1D-3B81-49D3-883A-F8C7E5ABAA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A5C9C5-FF3C-4218-A2CB-79EB48E18E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FE2C6A-250D-4BBC-A592-06FD1CD169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FF3E50-39D7-4B30-9E9D-1728F23EE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5DCE-A38E-43C5-B7F1-C0AB8D2473F6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1D69BA-C952-4A58-98B5-90CD8D3A7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2CB6B9-5F4C-469D-839B-6B3B01CDA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BE66-5BCA-401B-8C4D-0BCAC298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397285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20378-5AF2-45A5-BC61-1EEF33219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9B1B66-F0A7-495B-BD94-4A58CE407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5DCE-A38E-43C5-B7F1-C0AB8D2473F6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7DFAD4-244F-4E53-A38F-22DDDFFA8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D08D89-4809-4DB1-9BA7-AA147D078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BE66-5BCA-401B-8C4D-0BCAC298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49753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C7E2BE-B99A-43DD-9B77-984513E78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5DCE-A38E-43C5-B7F1-C0AB8D2473F6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D378D4-EA9A-47AE-A9D8-3DB966A3B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1976F3-539D-4CA0-A752-095DAFAED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BE66-5BCA-401B-8C4D-0BCAC298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32607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8F8A7-4A9D-4FC8-A288-213E856FF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F7F42-69C4-4632-9366-5CDED46CD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320D0E-78CC-4C1E-B826-FC4D6EFC4C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BB934D-E155-4D28-909E-C8284A670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5DCE-A38E-43C5-B7F1-C0AB8D2473F6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276422-72F9-4191-964E-87DFF3A04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824680-46F7-4A92-9DF8-02FFD892D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BE66-5BCA-401B-8C4D-0BCAC298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911083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B8CC0-02F0-482A-8F04-300DEC675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3286733-7150-41D2-AFF4-1B2A82BC35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9E2A43-78D3-4E06-8BE2-194D914ACC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2DD55F-C1C5-42A6-A334-578CB048E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75DCE-A38E-43C5-B7F1-C0AB8D2473F6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5CC10E-FB53-4374-88B5-913685006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339C51-7481-4EFD-9603-77ED6C252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7BE66-5BCA-401B-8C4D-0BCAC298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06792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8B3B28-7F70-49F2-B7E1-DB07F2B3B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DF60A5-C32F-418D-9DB3-771EA490FA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CFCDC8-B9DB-4427-AC6C-97892B8D20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75DCE-A38E-43C5-B7F1-C0AB8D2473F6}" type="datetimeFigureOut">
              <a:rPr lang="en-US" smtClean="0"/>
              <a:t>4/10/2022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F4AD6-EBA9-43EA-ADEF-D9985AD7AE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E881F-426F-4AC6-A663-E2DA36111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7BE66-5BCA-401B-8C4D-0BCAC298F1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25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 dir="r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33FA0-144E-4344-B559-67D3A1029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4777" y="5260621"/>
            <a:ext cx="1588911" cy="1325563"/>
          </a:xfrm>
        </p:spPr>
        <p:txBody>
          <a:bodyPr>
            <a:norm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April 10, 2022</a:t>
            </a:r>
            <a:b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Warfield Blvd</a:t>
            </a:r>
          </a:p>
        </p:txBody>
      </p:sp>
    </p:spTree>
    <p:extLst>
      <p:ext uri="{BB962C8B-B14F-4D97-AF65-F5344CB8AC3E}">
        <p14:creationId xmlns:p14="http://schemas.microsoft.com/office/powerpoint/2010/main" val="106605561"/>
      </p:ext>
    </p:extLst>
  </p:cSld>
  <p:clrMapOvr>
    <a:masterClrMapping/>
  </p:clrMapOvr>
  <p:transition spd="slow"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70ACF29-8B3F-48CF-8B53-3A6DAB1485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49651"/>
            <a:ext cx="10515600" cy="10488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Submission To The Bible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0463434A-3D98-4796-A4CD-0274A84A78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12641" y="1410448"/>
            <a:ext cx="10515599" cy="5257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 "When that which is perfect has come" is in reference to what? (1 Cor 13:9-10; Jas 1:25)</a:t>
            </a:r>
          </a:p>
          <a:p>
            <a:pPr marL="609600" indent="-609600">
              <a:buFontTx/>
              <a:buAutoNum type="arabicPeriod"/>
              <a:defRPr/>
            </a:pPr>
            <a:endParaRPr lang="en-US" alt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8CD9B5E-F05D-4FF5-9CB5-0D9A06DA375D}"/>
              </a:ext>
            </a:extLst>
          </p:cNvPr>
          <p:cNvCxnSpPr>
            <a:cxnSpLocks/>
          </p:cNvCxnSpPr>
          <p:nvPr/>
        </p:nvCxnSpPr>
        <p:spPr>
          <a:xfrm>
            <a:off x="1012641" y="1198488"/>
            <a:ext cx="1117935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9667283"/>
      </p:ext>
    </p:extLst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70ACF29-8B3F-48CF-8B53-3A6DAB1485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49651"/>
            <a:ext cx="10515600" cy="10488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Submission To The Bible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0463434A-3D98-4796-A4CD-0274A84A78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12641" y="1410448"/>
            <a:ext cx="10515599" cy="5257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 "When that which is perfect has come" is in reference to what? (1 Cor 13:9-10; Jas 1:25)</a:t>
            </a:r>
          </a:p>
          <a:p>
            <a:pPr marL="609600" indent="-609600">
              <a:buFontTx/>
              <a:buAutoNum type="arabicPeriod"/>
              <a:defRPr/>
            </a:pPr>
            <a:endParaRPr lang="en-US" alt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8CD9B5E-F05D-4FF5-9CB5-0D9A06DA375D}"/>
              </a:ext>
            </a:extLst>
          </p:cNvPr>
          <p:cNvCxnSpPr>
            <a:cxnSpLocks/>
          </p:cNvCxnSpPr>
          <p:nvPr/>
        </p:nvCxnSpPr>
        <p:spPr>
          <a:xfrm>
            <a:off x="1012641" y="1198488"/>
            <a:ext cx="1117935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0427884"/>
      </p:ext>
    </p:extLst>
  </p:cSld>
  <p:clrMapOvr>
    <a:masterClrMapping/>
  </p:clrMapOvr>
  <p:transition spd="slow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70ACF29-8B3F-48CF-8B53-3A6DAB1485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49651"/>
            <a:ext cx="10515600" cy="10488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Submission To The Bible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0463434A-3D98-4796-A4CD-0274A84A78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12641" y="1410448"/>
            <a:ext cx="10515599" cy="5257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 Is the Holy Spirit still revealing God's word through direct  revelation? Based on your answer what is the Sword of the Spirit? (Eph 6:17, Heb 4:12)</a:t>
            </a:r>
          </a:p>
          <a:p>
            <a:pPr marL="609600" indent="-609600">
              <a:buFontTx/>
              <a:buAutoNum type="arabicPeriod"/>
              <a:defRPr/>
            </a:pPr>
            <a:endParaRPr lang="en-US" alt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8CD9B5E-F05D-4FF5-9CB5-0D9A06DA375D}"/>
              </a:ext>
            </a:extLst>
          </p:cNvPr>
          <p:cNvCxnSpPr>
            <a:cxnSpLocks/>
          </p:cNvCxnSpPr>
          <p:nvPr/>
        </p:nvCxnSpPr>
        <p:spPr>
          <a:xfrm>
            <a:off x="1012641" y="1198488"/>
            <a:ext cx="1117935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259882"/>
      </p:ext>
    </p:extLst>
  </p:cSld>
  <p:clrMapOvr>
    <a:masterClrMapping/>
  </p:clrMapOvr>
  <p:transition spd="slow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70ACF29-8B3F-48CF-8B53-3A6DAB1485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49651"/>
            <a:ext cx="10515600" cy="10488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Submission To The Bible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0463434A-3D98-4796-A4CD-0274A84A78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12641" y="1410448"/>
            <a:ext cx="10515599" cy="5257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 How do we know the "word of God" is the written book we call the Bible? (Eph 3:1-10; 2 Pet 3:15-17)</a:t>
            </a:r>
          </a:p>
          <a:p>
            <a:pPr marL="609600" indent="-609600">
              <a:buFontTx/>
              <a:buAutoNum type="arabicPeriod"/>
              <a:defRPr/>
            </a:pPr>
            <a:endParaRPr lang="en-US" alt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8CD9B5E-F05D-4FF5-9CB5-0D9A06DA375D}"/>
              </a:ext>
            </a:extLst>
          </p:cNvPr>
          <p:cNvCxnSpPr>
            <a:cxnSpLocks/>
          </p:cNvCxnSpPr>
          <p:nvPr/>
        </p:nvCxnSpPr>
        <p:spPr>
          <a:xfrm>
            <a:off x="1012641" y="1198488"/>
            <a:ext cx="1117935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4118259"/>
      </p:ext>
    </p:extLst>
  </p:cSld>
  <p:clrMapOvr>
    <a:masterClrMapping/>
  </p:clrMapOvr>
  <p:transition spd="slow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70ACF29-8B3F-48CF-8B53-3A6DAB1485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49651"/>
            <a:ext cx="10515600" cy="10488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Submission To The Bible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0463434A-3D98-4796-A4CD-0274A84A78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12641" y="1410448"/>
            <a:ext cx="10515599" cy="5257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How should we receive the word of God? (1 </a:t>
            </a:r>
            <a:r>
              <a:rPr lang="en-US" altLang="en-US" sz="3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Thess</a:t>
            </a: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2:13; 2 Pet 1:19-21)</a:t>
            </a:r>
          </a:p>
          <a:p>
            <a:pPr marL="609600" indent="-609600">
              <a:buFontTx/>
              <a:buAutoNum type="arabicPeriod"/>
              <a:defRPr/>
            </a:pPr>
            <a:endParaRPr lang="en-US" alt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8CD9B5E-F05D-4FF5-9CB5-0D9A06DA375D}"/>
              </a:ext>
            </a:extLst>
          </p:cNvPr>
          <p:cNvCxnSpPr>
            <a:cxnSpLocks/>
          </p:cNvCxnSpPr>
          <p:nvPr/>
        </p:nvCxnSpPr>
        <p:spPr>
          <a:xfrm>
            <a:off x="1012641" y="1198488"/>
            <a:ext cx="1117935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4198280"/>
      </p:ext>
    </p:extLst>
  </p:cSld>
  <p:clrMapOvr>
    <a:masterClrMapping/>
  </p:clrMapOvr>
  <p:transition spd="slow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70ACF29-8B3F-48CF-8B53-3A6DAB1485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49651"/>
            <a:ext cx="10515600" cy="10488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Submission To The Bible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8CD9B5E-F05D-4FF5-9CB5-0D9A06DA375D}"/>
              </a:ext>
            </a:extLst>
          </p:cNvPr>
          <p:cNvCxnSpPr>
            <a:cxnSpLocks/>
          </p:cNvCxnSpPr>
          <p:nvPr/>
        </p:nvCxnSpPr>
        <p:spPr>
          <a:xfrm>
            <a:off x="1012641" y="1198488"/>
            <a:ext cx="1117935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9237807"/>
      </p:ext>
    </p:extLst>
  </p:cSld>
  <p:clrMapOvr>
    <a:masterClrMapping/>
  </p:clrMapOvr>
  <p:transition spd="slow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70ACF29-8B3F-48CF-8B53-3A6DAB1485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49651"/>
            <a:ext cx="10515600" cy="10488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Submission To The Bible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0463434A-3D98-4796-A4CD-0274A84A78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12641" y="1410448"/>
            <a:ext cx="10515599" cy="5257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 What is the danger of a lack of knowledge?  (Hosea 4:6)</a:t>
            </a:r>
            <a:endParaRPr lang="en-US" alt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8CD9B5E-F05D-4FF5-9CB5-0D9A06DA375D}"/>
              </a:ext>
            </a:extLst>
          </p:cNvPr>
          <p:cNvCxnSpPr>
            <a:cxnSpLocks/>
          </p:cNvCxnSpPr>
          <p:nvPr/>
        </p:nvCxnSpPr>
        <p:spPr>
          <a:xfrm>
            <a:off x="1012641" y="1198488"/>
            <a:ext cx="1117935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712513"/>
      </p:ext>
    </p:extLst>
  </p:cSld>
  <p:clrMapOvr>
    <a:masterClrMapping/>
  </p:clrMapOvr>
  <p:transition spd="slow"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70ACF29-8B3F-48CF-8B53-3A6DAB1485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49651"/>
            <a:ext cx="10515600" cy="10488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Submission To The Bible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0463434A-3D98-4796-A4CD-0274A84A78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12641" y="1410448"/>
            <a:ext cx="10515599" cy="5257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 How do we gain knowledge? (Acts 17:11)</a:t>
            </a:r>
          </a:p>
          <a:p>
            <a:pPr marL="609600" indent="-609600">
              <a:buFontTx/>
              <a:buAutoNum type="arabicPeriod"/>
              <a:defRPr/>
            </a:pPr>
            <a:endParaRPr lang="en-US" alt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8CD9B5E-F05D-4FF5-9CB5-0D9A06DA375D}"/>
              </a:ext>
            </a:extLst>
          </p:cNvPr>
          <p:cNvCxnSpPr>
            <a:cxnSpLocks/>
          </p:cNvCxnSpPr>
          <p:nvPr/>
        </p:nvCxnSpPr>
        <p:spPr>
          <a:xfrm>
            <a:off x="1012641" y="1198488"/>
            <a:ext cx="1117935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9271012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70ACF29-8B3F-48CF-8B53-3A6DAB1485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49651"/>
            <a:ext cx="10515600" cy="10488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Submission To The Bible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0463434A-3D98-4796-A4CD-0274A84A78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12641" y="1410448"/>
            <a:ext cx="10515599" cy="5257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 Who is called "the Word?" Why? (John 1:1)</a:t>
            </a:r>
          </a:p>
          <a:p>
            <a:pPr marL="609600" indent="-609600">
              <a:buFontTx/>
              <a:buAutoNum type="arabicPeriod"/>
              <a:defRPr/>
            </a:pPr>
            <a:endParaRPr lang="en-US" alt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8CD9B5E-F05D-4FF5-9CB5-0D9A06DA375D}"/>
              </a:ext>
            </a:extLst>
          </p:cNvPr>
          <p:cNvCxnSpPr>
            <a:cxnSpLocks/>
          </p:cNvCxnSpPr>
          <p:nvPr/>
        </p:nvCxnSpPr>
        <p:spPr>
          <a:xfrm>
            <a:off x="1012641" y="1198488"/>
            <a:ext cx="1117935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347659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70ACF29-8B3F-48CF-8B53-3A6DAB1485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49651"/>
            <a:ext cx="10515600" cy="10488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Submission To The Bible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0463434A-3D98-4796-A4CD-0274A84A78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12641" y="1410448"/>
            <a:ext cx="10515599" cy="5257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 In any matter of law what is the proof of authority? (Acts 18:28)</a:t>
            </a:r>
          </a:p>
          <a:p>
            <a:pPr marL="609600" indent="-609600">
              <a:buFontTx/>
              <a:buAutoNum type="arabicPeriod"/>
              <a:defRPr/>
            </a:pPr>
            <a:endParaRPr lang="en-US" alt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8CD9B5E-F05D-4FF5-9CB5-0D9A06DA375D}"/>
              </a:ext>
            </a:extLst>
          </p:cNvPr>
          <p:cNvCxnSpPr>
            <a:cxnSpLocks/>
          </p:cNvCxnSpPr>
          <p:nvPr/>
        </p:nvCxnSpPr>
        <p:spPr>
          <a:xfrm>
            <a:off x="1012641" y="1198488"/>
            <a:ext cx="1117935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2647402"/>
      </p:ext>
    </p:extLst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70ACF29-8B3F-48CF-8B53-3A6DAB1485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49651"/>
            <a:ext cx="10515600" cy="10488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Submission To The Bible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0463434A-3D98-4796-A4CD-0274A84A78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12641" y="1410448"/>
            <a:ext cx="10515599" cy="5257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 In any matter of law what is the proof of authority? (Acts 18:28)</a:t>
            </a:r>
          </a:p>
          <a:p>
            <a:pPr marL="609600" indent="-609600">
              <a:buFontTx/>
              <a:buAutoNum type="arabicPeriod"/>
              <a:defRPr/>
            </a:pPr>
            <a:endParaRPr lang="en-US" alt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8CD9B5E-F05D-4FF5-9CB5-0D9A06DA375D}"/>
              </a:ext>
            </a:extLst>
          </p:cNvPr>
          <p:cNvCxnSpPr>
            <a:cxnSpLocks/>
          </p:cNvCxnSpPr>
          <p:nvPr/>
        </p:nvCxnSpPr>
        <p:spPr>
          <a:xfrm>
            <a:off x="1012641" y="1198488"/>
            <a:ext cx="1117935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445084"/>
      </p:ext>
    </p:extLst>
  </p:cSld>
  <p:clrMapOvr>
    <a:masterClrMapping/>
  </p:clrMapOvr>
  <p:transition spd="slow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70ACF29-8B3F-48CF-8B53-3A6DAB1485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49651"/>
            <a:ext cx="10515600" cy="10488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Submission To The Bible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0463434A-3D98-4796-A4CD-0274A84A78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12641" y="1410448"/>
            <a:ext cx="10515599" cy="5257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 What are the scriptures profitable for?  (2 Tim 3:14-17)</a:t>
            </a:r>
          </a:p>
          <a:p>
            <a:pPr marL="609600" indent="-609600">
              <a:buFontTx/>
              <a:buAutoNum type="arabicPeriod"/>
              <a:defRPr/>
            </a:pPr>
            <a:endParaRPr lang="en-US" alt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8CD9B5E-F05D-4FF5-9CB5-0D9A06DA375D}"/>
              </a:ext>
            </a:extLst>
          </p:cNvPr>
          <p:cNvCxnSpPr>
            <a:cxnSpLocks/>
          </p:cNvCxnSpPr>
          <p:nvPr/>
        </p:nvCxnSpPr>
        <p:spPr>
          <a:xfrm>
            <a:off x="1012641" y="1198488"/>
            <a:ext cx="1117935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9131555"/>
      </p:ext>
    </p:extLst>
  </p:cSld>
  <p:clrMapOvr>
    <a:masterClrMapping/>
  </p:clrMapOvr>
  <p:transition spd="slow"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770ACF29-8B3F-48CF-8B53-3A6DAB1485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49651"/>
            <a:ext cx="10515600" cy="10488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Submission To The Bible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0463434A-3D98-4796-A4CD-0274A84A78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12641" y="1410448"/>
            <a:ext cx="10515599" cy="5257800"/>
          </a:xfrm>
        </p:spPr>
        <p:txBody>
          <a:bodyPr>
            <a:normAutofit/>
          </a:bodyPr>
          <a:lstStyle/>
          <a:p>
            <a:pPr marL="0" indent="0">
              <a:buNone/>
              <a:defRPr/>
            </a:pPr>
            <a:r>
              <a:rPr lang="en-US" alt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 Can men misuse the scriptures? (2 Peter 3:15-17)  Can you give  some examples in scripture or misuses you have actually seen?</a:t>
            </a:r>
          </a:p>
          <a:p>
            <a:pPr marL="609600" indent="-609600">
              <a:buFontTx/>
              <a:buAutoNum type="arabicPeriod"/>
              <a:defRPr/>
            </a:pPr>
            <a:endParaRPr lang="en-US" alt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8CD9B5E-F05D-4FF5-9CB5-0D9A06DA375D}"/>
              </a:ext>
            </a:extLst>
          </p:cNvPr>
          <p:cNvCxnSpPr>
            <a:cxnSpLocks/>
          </p:cNvCxnSpPr>
          <p:nvPr/>
        </p:nvCxnSpPr>
        <p:spPr>
          <a:xfrm>
            <a:off x="1012641" y="1198488"/>
            <a:ext cx="1117935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5089586"/>
      </p:ext>
    </p:extLst>
  </p:cSld>
  <p:clrMapOvr>
    <a:masterClrMapping/>
  </p:clrMapOvr>
  <p:transition spd="slow"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311</Words>
  <Application>Microsoft Office PowerPoint</Application>
  <PresentationFormat>Widescreen</PresentationFormat>
  <Paragraphs>26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April 10, 2022 Warfield Blvd</vt:lpstr>
      <vt:lpstr>Submission To The Bible</vt:lpstr>
      <vt:lpstr>Submission To The Bible</vt:lpstr>
      <vt:lpstr>Submission To The Bible</vt:lpstr>
      <vt:lpstr>Submission To The Bible</vt:lpstr>
      <vt:lpstr>Submission To The Bible</vt:lpstr>
      <vt:lpstr>Submission To The Bible</vt:lpstr>
      <vt:lpstr>Submission To The Bible</vt:lpstr>
      <vt:lpstr>Submission To The Bible</vt:lpstr>
      <vt:lpstr>Submission To The Bible</vt:lpstr>
      <vt:lpstr>Submission To The Bible</vt:lpstr>
      <vt:lpstr>Submission To The Bible</vt:lpstr>
      <vt:lpstr>Submission To The Bible</vt:lpstr>
      <vt:lpstr>Submission To The Bible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Kramer</dc:creator>
  <cp:lastModifiedBy>Chris Kramer</cp:lastModifiedBy>
  <cp:revision>28</cp:revision>
  <dcterms:created xsi:type="dcterms:W3CDTF">2020-06-07T23:11:03Z</dcterms:created>
  <dcterms:modified xsi:type="dcterms:W3CDTF">2022-04-10T12:16:33Z</dcterms:modified>
</cp:coreProperties>
</file>